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1" r:id="rId12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6" Type="http://schemas.openxmlformats.org/officeDocument/2006/relationships/slide" Target="slides/slide5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9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p5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1" name="Google Shape;4151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52" name="Google Shape;4152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56.xml"/></Relationships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3" name="Shape 4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4" name="Google Shape;4154;p612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5" name="Google Shape;4155;p612"/>
          <p:cNvSpPr txBox="1"/>
          <p:nvPr/>
        </p:nvSpPr>
        <p:spPr>
          <a:xfrm>
            <a:off x="468300" y="114300"/>
            <a:ext cx="8675700" cy="45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b="1" i="0" lang="zh-CN" sz="2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Government lets</a:t>
            </a:r>
            <a:r>
              <a:rPr b="1" i="0" lang="zh-CN" sz="2800" u="none" cap="none" strike="noStrike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 the market answer</a:t>
            </a: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the following three basic economic questions: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1. What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  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Consumers decide what should be produced in a            market economy through the purchases they make.</a:t>
            </a:r>
            <a:endParaRPr b="1" i="1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AutoNum type="arabicPeriod" startAt="2"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How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	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Production is left entirely up to businesses. Businesses must be competitive in such an economy and produce quality products at lower prices than their competitors.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AutoNum type="arabicPeriod" startAt="3"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For whom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300"/>
              </a:spcAft>
              <a:buClr>
                <a:srgbClr val="003399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rgbClr val="003399"/>
                </a:solidFill>
                <a:latin typeface="Nunito"/>
                <a:ea typeface="Nunito"/>
                <a:cs typeface="Nunito"/>
                <a:sym typeface="Nunito"/>
              </a:rPr>
              <a:t>  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 a market economy, the people who have more money are able to buy more goods and services.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